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968a072e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968a072e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968a072e4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968a072e4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68a072e4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968a072e4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968a072e4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968a072e4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968a072e4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968a072e4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968a072e4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968a072e4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968a072e4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968a072e4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968a072e4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968a072e4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968a072e45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968a072e45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968a072e4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968a072e4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968a072e4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968a072e4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968a072e4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968a072e4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968a072e4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968a072e4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968a072e45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968a072e45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68a072e45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968a072e45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Fig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6" cy="4752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Fig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10350"/>
            <a:ext cx="8839204" cy="37074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aif-architecture.png"/>
          <p:cNvPicPr preferRelativeResize="0"/>
          <p:nvPr/>
        </p:nvPicPr>
        <p:blipFill rotWithShape="1">
          <a:blip r:embed="rId3">
            <a:alphaModFix/>
          </a:blip>
          <a:srcRect b="14060" l="20278" r="18847" t="22408"/>
          <a:stretch/>
        </p:blipFill>
        <p:spPr>
          <a:xfrm>
            <a:off x="211974" y="708412"/>
            <a:ext cx="8720051" cy="372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Fig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70500"/>
            <a:ext cx="8839204" cy="3625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Fig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125" y="479625"/>
            <a:ext cx="8839198" cy="4059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Fig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238" y="152400"/>
            <a:ext cx="809551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Fig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52375"/>
            <a:ext cx="8839198" cy="4548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Fig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7963" y="152400"/>
            <a:ext cx="460806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Fig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68900"/>
            <a:ext cx="8839196" cy="380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Fig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70575"/>
            <a:ext cx="8839204" cy="4402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 title="Fig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5975" y="152400"/>
            <a:ext cx="739205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title="Fig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9194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 title="Fig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08500"/>
            <a:ext cx="8839199" cy="3926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 title="Fig1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12113"/>
            <a:ext cx="8839199" cy="3719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 title="Fig1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70138"/>
            <a:ext cx="8839202" cy="4403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